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8" r:id="rId4"/>
    <p:sldId id="275" r:id="rId5"/>
    <p:sldId id="280" r:id="rId6"/>
    <p:sldId id="281" r:id="rId7"/>
    <p:sldId id="28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 dirty="0"/>
              <a:t>Semaine 7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079"/>
          <a:stretch/>
        </p:blipFill>
        <p:spPr>
          <a:xfrm>
            <a:off x="-8815" y="64916"/>
            <a:ext cx="686148" cy="79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3EB511-B174-4EA9-AEDA-95BD22F0E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44940"/>
            <a:ext cx="525061" cy="61962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85F1531-704C-4724-A37F-8B35208A6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6467" y="1164568"/>
            <a:ext cx="4604495" cy="528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212" y="122067"/>
            <a:ext cx="9966131" cy="902763"/>
          </a:xfrm>
        </p:spPr>
        <p:txBody>
          <a:bodyPr>
            <a:normAutofit/>
          </a:bodyPr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Projet théâtre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374576" y="5774046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E9F15B2-1816-46EF-9EAF-FBADCB26C1DA}"/>
              </a:ext>
            </a:extLst>
          </p:cNvPr>
          <p:cNvSpPr txBox="1"/>
          <p:nvPr/>
        </p:nvSpPr>
        <p:spPr>
          <a:xfrm>
            <a:off x="1380565" y="1067022"/>
            <a:ext cx="4445319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Présentation du projet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A30C0BC-705B-45FA-A8F0-36B58D5F8D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202" y="1815965"/>
            <a:ext cx="2978149" cy="387159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3A52120-179C-9C9A-BD14-236774FE2E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4494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49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05" y="46883"/>
            <a:ext cx="10587516" cy="902763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9EC979"/>
                </a:solidFill>
              </a:rPr>
              <a:t> Récitation du poème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BBA5A1E-3690-4426-AE72-6E2823790C8E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BBFFF92-B172-48DD-9FF0-70ED7E233B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39189" y="2195947"/>
            <a:ext cx="1969532" cy="261393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33A142B-C582-4E6D-8446-F06705FFB76C}"/>
              </a:ext>
            </a:extLst>
          </p:cNvPr>
          <p:cNvSpPr txBox="1"/>
          <p:nvPr/>
        </p:nvSpPr>
        <p:spPr>
          <a:xfrm>
            <a:off x="1086377" y="2193776"/>
            <a:ext cx="6096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récite mon poème :</a:t>
            </a:r>
          </a:p>
          <a:p>
            <a:r>
              <a:rPr lang="fr-FR" sz="3200" dirty="0"/>
              <a:t>- devant un petit groupe d’élèves</a:t>
            </a:r>
          </a:p>
          <a:p>
            <a:r>
              <a:rPr lang="fr-FR" sz="3200" dirty="0"/>
              <a:t>ou</a:t>
            </a:r>
          </a:p>
          <a:p>
            <a:r>
              <a:rPr lang="fr-FR" sz="3200" dirty="0"/>
              <a:t>- devant la classe entière</a:t>
            </a:r>
          </a:p>
          <a:p>
            <a:endParaRPr lang="fr-FR" sz="3600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2CEFD10-9DA1-5D9A-6509-484E52A8F4E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4494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3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212" y="122067"/>
            <a:ext cx="9966131" cy="902763"/>
          </a:xfrm>
        </p:spPr>
        <p:txBody>
          <a:bodyPr>
            <a:normAutofit/>
          </a:bodyPr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Projet théâtre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374576" y="6012078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E9F15B2-1816-46EF-9EAF-FBADCB26C1DA}"/>
              </a:ext>
            </a:extLst>
          </p:cNvPr>
          <p:cNvSpPr txBox="1"/>
          <p:nvPr/>
        </p:nvSpPr>
        <p:spPr>
          <a:xfrm>
            <a:off x="960400" y="1067244"/>
            <a:ext cx="4445319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Découverte des personnages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5C7EC5CC-739B-4CE1-87CA-6E1DA25C3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923" y="1547375"/>
            <a:ext cx="4727694" cy="5405769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C2E79760-8FF8-28FC-5D74-F8D5279842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4494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509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212" y="122067"/>
            <a:ext cx="9966131" cy="902763"/>
          </a:xfrm>
        </p:spPr>
        <p:txBody>
          <a:bodyPr>
            <a:normAutofit/>
          </a:bodyPr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Projet théâtre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E9F15B2-1816-46EF-9EAF-FBADCB26C1DA}"/>
              </a:ext>
            </a:extLst>
          </p:cNvPr>
          <p:cNvSpPr txBox="1"/>
          <p:nvPr/>
        </p:nvSpPr>
        <p:spPr>
          <a:xfrm>
            <a:off x="915575" y="1143449"/>
            <a:ext cx="5180425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Scène 1 : lecture de l’adulte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A30C0BC-705B-45FA-A8F0-36B58D5F8D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253" y="1827830"/>
            <a:ext cx="2978149" cy="3871593"/>
          </a:xfrm>
          <a:prstGeom prst="rect">
            <a:avLst/>
          </a:prstGeom>
        </p:spPr>
      </p:pic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6A8B41C0-89F2-4F4A-B865-A9A752208C6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1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J’écoute avec attention  </a:t>
            </a: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2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Je mets en voix un texte de théâtre</a:t>
            </a:r>
            <a:endParaRPr lang="fr-FR" sz="2000" i="1" dirty="0">
              <a:solidFill>
                <a:srgbClr val="00B05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2ACC544-0631-DC6D-3034-C6E4363B1A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44940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323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4877" y="240686"/>
            <a:ext cx="4142648" cy="902763"/>
          </a:xfrm>
        </p:spPr>
        <p:txBody>
          <a:bodyPr>
            <a:normAutofit/>
          </a:bodyPr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Projet théâtre</a:t>
            </a:r>
            <a:endParaRPr lang="fr-FR" b="1" dirty="0">
              <a:solidFill>
                <a:srgbClr val="9563AA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BA3E6954-0DFF-4D7E-AC2B-0A11E5D383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287"/>
          <a:stretch/>
        </p:blipFill>
        <p:spPr>
          <a:xfrm>
            <a:off x="-8815" y="445982"/>
            <a:ext cx="525061" cy="605052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E9F15B2-1816-46EF-9EAF-FBADCB26C1DA}"/>
              </a:ext>
            </a:extLst>
          </p:cNvPr>
          <p:cNvSpPr txBox="1"/>
          <p:nvPr/>
        </p:nvSpPr>
        <p:spPr>
          <a:xfrm>
            <a:off x="3658775" y="1175310"/>
            <a:ext cx="5180425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Scène 2 : Mise en voix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A30C0BC-705B-45FA-A8F0-36B58D5F8D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149" y="1811097"/>
            <a:ext cx="2978149" cy="3871593"/>
          </a:xfrm>
          <a:prstGeom prst="rect">
            <a:avLst/>
          </a:prstGeom>
        </p:spPr>
      </p:pic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6A8B41C0-89F2-4F4A-B865-A9A752208C66}"/>
              </a:ext>
            </a:extLst>
          </p:cNvPr>
          <p:cNvSpPr txBox="1">
            <a:spLocks/>
          </p:cNvSpPr>
          <p:nvPr/>
        </p:nvSpPr>
        <p:spPr>
          <a:xfrm>
            <a:off x="271537" y="6332425"/>
            <a:ext cx="7931224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1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J’écoute avec attention  </a:t>
            </a:r>
            <a:r>
              <a:rPr lang="fr-FR" sz="1600" b="1" i="1" dirty="0">
                <a:solidFill>
                  <a:srgbClr val="00B050"/>
                </a:solidFill>
                <a:latin typeface="Calibri"/>
              </a:rPr>
              <a:t>Oral 2</a:t>
            </a:r>
            <a:r>
              <a:rPr lang="fr-FR" sz="1600" i="1" dirty="0">
                <a:solidFill>
                  <a:srgbClr val="00B050"/>
                </a:solidFill>
                <a:latin typeface="Calibri"/>
              </a:rPr>
              <a:t> Je mets en voix un texte de théâtre</a:t>
            </a:r>
            <a:endParaRPr lang="fr-FR" sz="2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9964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126</Words>
  <Application>Microsoft Office PowerPoint</Application>
  <PresentationFormat>Grand écran</PresentationFormat>
  <Paragraphs>28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 Projet théâtre</vt:lpstr>
      <vt:lpstr> Récitation du poème</vt:lpstr>
      <vt:lpstr> Projet théâtre</vt:lpstr>
      <vt:lpstr> Projet théâtre</vt:lpstr>
      <vt:lpstr> Projet théâtre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68</cp:revision>
  <dcterms:created xsi:type="dcterms:W3CDTF">2021-07-17T07:25:24Z</dcterms:created>
  <dcterms:modified xsi:type="dcterms:W3CDTF">2022-08-26T06:55:11Z</dcterms:modified>
</cp:coreProperties>
</file>